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75" r:id="rId3"/>
    <p:sldId id="258" r:id="rId4"/>
    <p:sldId id="259" r:id="rId5"/>
    <p:sldId id="269" r:id="rId6"/>
    <p:sldId id="261" r:id="rId7"/>
    <p:sldId id="262" r:id="rId8"/>
    <p:sldId id="263" r:id="rId9"/>
    <p:sldId id="265" r:id="rId10"/>
    <p:sldId id="277" r:id="rId11"/>
    <p:sldId id="266" r:id="rId12"/>
    <p:sldId id="274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74"/>
  </p:normalViewPr>
  <p:slideViewPr>
    <p:cSldViewPr>
      <p:cViewPr varScale="1">
        <p:scale>
          <a:sx n="124" d="100"/>
          <a:sy n="124" d="100"/>
        </p:scale>
        <p:origin x="81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CC734-46EB-EE44-B69D-6847A5B965BB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3D5C6F-D3D1-E945-9429-D55DC6B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40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3D5C6F-D3D1-E945-9429-D55DC6BAEFB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74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8788-99CC-457D-BB12-8D77FE6EA86B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88A0-3C0E-47D4-B0A3-5628A10536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8788-99CC-457D-BB12-8D77FE6EA86B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88A0-3C0E-47D4-B0A3-5628A10536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8788-99CC-457D-BB12-8D77FE6EA86B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88A0-3C0E-47D4-B0A3-5628A10536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8788-99CC-457D-BB12-8D77FE6EA86B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88A0-3C0E-47D4-B0A3-5628A10536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8788-99CC-457D-BB12-8D77FE6EA86B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88A0-3C0E-47D4-B0A3-5628A10536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8788-99CC-457D-BB12-8D77FE6EA86B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88A0-3C0E-47D4-B0A3-5628A10536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8788-99CC-457D-BB12-8D77FE6EA86B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88A0-3C0E-47D4-B0A3-5628A10536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8788-99CC-457D-BB12-8D77FE6EA86B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88A0-3C0E-47D4-B0A3-5628A10536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8788-99CC-457D-BB12-8D77FE6EA86B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88A0-3C0E-47D4-B0A3-5628A10536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8788-99CC-457D-BB12-8D77FE6EA86B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88A0-3C0E-47D4-B0A3-5628A10536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8788-99CC-457D-BB12-8D77FE6EA86B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88A0-3C0E-47D4-B0A3-5628A10536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C8788-99CC-457D-BB12-8D77FE6EA86B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688A0-3C0E-47D4-B0A3-5628A105368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NORH REGION</a:t>
            </a:r>
            <a:br>
              <a:rPr lang="en-US" sz="3200" dirty="0"/>
            </a:br>
            <a:r>
              <a:rPr lang="en-US" sz="3200" dirty="0"/>
              <a:t>DELHI ZONE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91880" y="692696"/>
            <a:ext cx="5529634" cy="547200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endParaRPr lang="en-US" sz="3200" dirty="0"/>
          </a:p>
          <a:p>
            <a:r>
              <a:rPr lang="en-US" sz="3200" dirty="0"/>
              <a:t>FORGIVENESS AND RECONCILIATION PROGRAMME-2</a:t>
            </a:r>
          </a:p>
          <a:p>
            <a:r>
              <a:rPr lang="en-US" sz="3200" dirty="0"/>
              <a:t>(FRP- Level-2)       </a:t>
            </a:r>
          </a:p>
          <a:p>
            <a:endParaRPr lang="en-US" sz="3200" dirty="0"/>
          </a:p>
          <a:p>
            <a:r>
              <a:rPr lang="en-US" sz="3200" dirty="0"/>
              <a:t>DATE:05/11/21 TO 16/11/21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AND FOREMOST WE ARE VERY THANKFULL TO GOD FOR HIS PROTECTION, ENCOURAGEMENT &amp; GUIDENCE</a:t>
            </a:r>
          </a:p>
          <a:p>
            <a:r>
              <a:rPr lang="en-US" dirty="0"/>
              <a:t>WE ARE ALSO THANKFULL TO ALL THE SOLDIERS WHO HELPED.</a:t>
            </a:r>
          </a:p>
          <a:p>
            <a:r>
              <a:rPr lang="en-US" dirty="0"/>
              <a:t>HUGE THANKS TO ALL PARTICIPANTS.</a:t>
            </a:r>
          </a:p>
        </p:txBody>
      </p:sp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214290"/>
            <a:ext cx="4438650" cy="117157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56176" y="5013176"/>
            <a:ext cx="2447612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609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With A Grateful Heart, We Thank the Following Sol’s for Helping with the Translation:</a:t>
            </a:r>
          </a:p>
          <a:p>
            <a:r>
              <a:rPr lang="en-US" dirty="0"/>
              <a:t>Sol Neha</a:t>
            </a:r>
          </a:p>
          <a:p>
            <a:endParaRPr lang="en-US" dirty="0"/>
          </a:p>
        </p:txBody>
      </p:sp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214290"/>
            <a:ext cx="4438650" cy="117157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48064" y="4365104"/>
            <a:ext cx="3507011" cy="184479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19B36D2-67C8-E346-8FD8-7B6E496AD3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046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380B71-0259-3E4C-BFCE-B9E1D5A141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33699"/>
            <a:ext cx="9144000" cy="6390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9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9C73B70-4E6D-874A-983F-5301AE4695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628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DATE- 05/11/21 TO 16/11/21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DURATION:9 DAYS</a:t>
            </a:r>
          </a:p>
          <a:p>
            <a:endParaRPr lang="en-US" dirty="0"/>
          </a:p>
          <a:p>
            <a:r>
              <a:rPr lang="en-US" dirty="0"/>
              <a:t>COORDINATORS</a:t>
            </a:r>
          </a:p>
          <a:p>
            <a:r>
              <a:rPr lang="en-US" dirty="0"/>
              <a:t>Sol. Neha</a:t>
            </a:r>
          </a:p>
          <a:p>
            <a:r>
              <a:rPr lang="en-US" dirty="0"/>
              <a:t>Sol. </a:t>
            </a:r>
            <a:r>
              <a:rPr lang="en-US" dirty="0" err="1"/>
              <a:t>Renu</a:t>
            </a:r>
            <a:r>
              <a:rPr lang="en-US" dirty="0"/>
              <a:t> Solanki</a:t>
            </a:r>
          </a:p>
          <a:p>
            <a:r>
              <a:rPr lang="en-US" dirty="0"/>
              <a:t>Sol. </a:t>
            </a:r>
            <a:r>
              <a:rPr lang="en-US" dirty="0" err="1"/>
              <a:t>Sanjeeta</a:t>
            </a:r>
            <a:endParaRPr lang="en-US" dirty="0"/>
          </a:p>
          <a:p>
            <a:r>
              <a:rPr lang="en-US"/>
              <a:t>Sol</a:t>
            </a:r>
            <a:r>
              <a:rPr lang="en-US" dirty="0"/>
              <a:t>. Jasmine</a:t>
            </a:r>
          </a:p>
          <a:p>
            <a:r>
              <a:rPr lang="en-US" dirty="0"/>
              <a:t>Sol. Dr Gita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C1885D1-B834-1041-86BC-2D546B6446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508104" y="3501008"/>
            <a:ext cx="2857500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GRACE OF GOD AND WITH THE HELP OF HOLY SPIRIT ONLINE FRP LEVEL-2 WAS SUCESSFULLY COMPLETED IN NORTH REGION: DELHI ZONE. </a:t>
            </a:r>
          </a:p>
          <a:p>
            <a:r>
              <a:rPr lang="en-US" dirty="0"/>
              <a:t>Total Participants: </a:t>
            </a:r>
          </a:p>
          <a:p>
            <a:pPr marL="0" indent="0">
              <a:buNone/>
            </a:pPr>
            <a:r>
              <a:rPr lang="en-US" dirty="0"/>
              <a:t>        !7- 24 ONLINE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EC9F4E1-E1E8-D543-B62D-96ED4D0496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3356992"/>
            <a:ext cx="2717800" cy="2984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8C88F-91E4-6646-A39E-02AF445ED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PARTICIPANTS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14CF0EA-B082-CC46-97D5-EB0A969CA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1340768"/>
            <a:ext cx="3738014" cy="5400600"/>
          </a:xfrm>
          <a:prstGeom prst="rect">
            <a:avLst/>
          </a:prstGeom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C35155B2-605B-3745-8D09-57E752E25A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84784"/>
            <a:ext cx="3600400" cy="4813995"/>
          </a:xfrm>
        </p:spPr>
      </p:pic>
    </p:spTree>
    <p:extLst>
      <p:ext uri="{BB962C8B-B14F-4D97-AF65-F5344CB8AC3E}">
        <p14:creationId xmlns:p14="http://schemas.microsoft.com/office/powerpoint/2010/main" val="1268415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TEACHERS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Sol. Dr Gita</a:t>
            </a:r>
          </a:p>
          <a:p>
            <a:r>
              <a:rPr lang="en-US" dirty="0"/>
              <a:t>Sol. Pradeep (3 Lessons)</a:t>
            </a:r>
          </a:p>
          <a:p>
            <a:r>
              <a:rPr lang="en-US" dirty="0"/>
              <a:t>Sr. Angelica</a:t>
            </a:r>
          </a:p>
          <a:p>
            <a:r>
              <a:rPr lang="en-US" dirty="0"/>
              <a:t>Sol. Kamal</a:t>
            </a:r>
          </a:p>
          <a:p>
            <a:r>
              <a:rPr lang="en-US" dirty="0"/>
              <a:t>Sol. Luiza</a:t>
            </a:r>
          </a:p>
          <a:p>
            <a:r>
              <a:rPr lang="en-US" dirty="0"/>
              <a:t>Sr. </a:t>
            </a:r>
            <a:r>
              <a:rPr lang="en-US" dirty="0" err="1"/>
              <a:t>LeemaRose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(Class 8 done in 3parts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11960" y="3573016"/>
            <a:ext cx="4500558" cy="3000372"/>
          </a:xfrm>
          <a:prstGeom prst="rect">
            <a:avLst/>
          </a:prstGeom>
        </p:spPr>
      </p:pic>
      <p:pic>
        <p:nvPicPr>
          <p:cNvPr id="9" name="Picture 8" descr="flower image 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076450" cy="22098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LIST OF PARTICIPANTS INTERESTED IN TEACHING,ORGANISING,COORDINATE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Sol. Neha</a:t>
            </a:r>
          </a:p>
          <a:p>
            <a:r>
              <a:rPr lang="en-US" dirty="0"/>
              <a:t>Sol. </a:t>
            </a:r>
            <a:r>
              <a:rPr lang="en-US" dirty="0" err="1"/>
              <a:t>Lissy</a:t>
            </a:r>
            <a:endParaRPr lang="en-US" dirty="0"/>
          </a:p>
          <a:p>
            <a:r>
              <a:rPr lang="en-US" dirty="0"/>
              <a:t>Sol Mohini</a:t>
            </a:r>
          </a:p>
          <a:p>
            <a:r>
              <a:rPr lang="en-US" dirty="0"/>
              <a:t>Sol </a:t>
            </a:r>
            <a:r>
              <a:rPr lang="en-US" dirty="0" err="1"/>
              <a:t>Kusamlata</a:t>
            </a:r>
            <a:endParaRPr lang="en-US" dirty="0"/>
          </a:p>
          <a:p>
            <a:r>
              <a:rPr lang="en-US" dirty="0"/>
              <a:t>Sol </a:t>
            </a:r>
            <a:r>
              <a:rPr lang="en-US" dirty="0" err="1"/>
              <a:t>Beena</a:t>
            </a:r>
            <a:endParaRPr lang="en-US" dirty="0"/>
          </a:p>
          <a:p>
            <a:r>
              <a:rPr lang="en-US" dirty="0"/>
              <a:t>Sol Richa Jain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8104" y="2996952"/>
            <a:ext cx="2848807" cy="278605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TESTIMONY OF FRP-2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Sol </a:t>
            </a:r>
            <a:r>
              <a:rPr lang="en-US" dirty="0" err="1"/>
              <a:t>Beena</a:t>
            </a:r>
            <a:r>
              <a:rPr lang="en-US" dirty="0"/>
              <a:t> was blessed during Anointing 7 is motivated to take the Course to students in Karol Bagh</a:t>
            </a:r>
          </a:p>
          <a:p>
            <a:r>
              <a:rPr lang="en-US" dirty="0"/>
              <a:t>Sol Richa now feels </a:t>
            </a:r>
            <a:r>
              <a:rPr lang="en-US" dirty="0" err="1"/>
              <a:t>stron</a:t>
            </a:r>
            <a:r>
              <a:rPr lang="en-US" dirty="0"/>
              <a:t> to be able to share </a:t>
            </a:r>
            <a:r>
              <a:rPr lang="en-US" dirty="0" err="1"/>
              <a:t>tha</a:t>
            </a:r>
            <a:r>
              <a:rPr lang="en-US" dirty="0"/>
              <a:t> Word of God. She is now ready to undertake the work of the Kingdom of God. She is glad to learn about Heavenly Court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BA00BE-95F0-9D45-B5D9-FA5A8AE00E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00192" y="5445224"/>
            <a:ext cx="2664296" cy="141277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Sol Mohini has learnt many things through this course. She is now able to receive Revelations &amp; can Prophesy. She feels like this is her spiritual family. She has </a:t>
            </a:r>
            <a:r>
              <a:rPr lang="en-US" dirty="0" err="1"/>
              <a:t>alred</a:t>
            </a:r>
            <a:r>
              <a:rPr lang="en-US" dirty="0"/>
              <a:t> started her troop Church with participants from Dehradun &amp; </a:t>
            </a:r>
            <a:r>
              <a:rPr lang="en-US" dirty="0" err="1"/>
              <a:t>uttranchal</a:t>
            </a:r>
            <a:r>
              <a:rPr lang="en-US" dirty="0"/>
              <a:t>. She wants God to use her for His Kingdom purposes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64340" y="5661248"/>
            <a:ext cx="2843808" cy="107271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303</Words>
  <Application>Microsoft Macintosh PowerPoint</Application>
  <PresentationFormat>On-screen Show (4:3)</PresentationFormat>
  <Paragraphs>52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NORH REGION DELHI ZONE</vt:lpstr>
      <vt:lpstr>PowerPoint Presentation</vt:lpstr>
      <vt:lpstr>DATE- 05/11/21 TO 16/11/21</vt:lpstr>
      <vt:lpstr>SUMMARY</vt:lpstr>
      <vt:lpstr>PARTICIPANTS</vt:lpstr>
      <vt:lpstr>LIST OF TEACHERS</vt:lpstr>
      <vt:lpstr>LIST OF PARTICIPANTS INTERESTED IN TEACHING,ORGANISING,COORDINATE</vt:lpstr>
      <vt:lpstr>TESTIMONY OF FRP-2</vt:lpstr>
      <vt:lpstr>PowerPoint Presentation</vt:lpstr>
      <vt:lpstr>   </vt:lpstr>
      <vt:lpstr> 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Jannet Lawrence</dc:creator>
  <cp:lastModifiedBy>gita jessi</cp:lastModifiedBy>
  <cp:revision>20</cp:revision>
  <dcterms:created xsi:type="dcterms:W3CDTF">2021-10-29T00:48:05Z</dcterms:created>
  <dcterms:modified xsi:type="dcterms:W3CDTF">2021-11-16T11:20:47Z</dcterms:modified>
</cp:coreProperties>
</file>